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3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35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8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2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21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4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83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74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4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30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1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B38D1-4BA5-4E16-AA6D-05E2DB1689A8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A5C48-6007-44FB-B4C8-4476148BF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2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130.88.96.140/who-vulnerab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30.88.96.140/who-vulnerable" TargetMode="External"/><Relationship Id="rId2" Type="http://schemas.openxmlformats.org/officeDocument/2006/relationships/hyperlink" Target="http://130.88.96.140/why-does-climate-justice-mat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30.88.96.140/resources" TargetMode="External"/><Relationship Id="rId5" Type="http://schemas.openxmlformats.org/officeDocument/2006/relationships/hyperlink" Target="http://130.88.96.140/case-studies" TargetMode="External"/><Relationship Id="rId4" Type="http://schemas.openxmlformats.org/officeDocument/2006/relationships/hyperlink" Target="http://130.88.96.140/what-actions-support-resilienc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8249-9C12-4109-A003-BECDC2B61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b="1" dirty="0"/>
              <a:t>Edinburgh Climate Just workshop, 17/4/2018</a:t>
            </a:r>
            <a:br>
              <a:rPr lang="en-GB" sz="3200" b="1" dirty="0"/>
            </a:br>
            <a:br>
              <a:rPr lang="en-GB" dirty="0"/>
            </a:br>
            <a:r>
              <a:rPr lang="en-GB" dirty="0"/>
              <a:t>Small group challenge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5E51F-99DD-440E-B1EE-E0FCAED4D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GB" dirty="0"/>
              <a:t>Work in your table groups to prepare a short presentation, using these slides as a template (max. 6)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dirty="0"/>
              <a:t>Start by identifying an area or location that is of mutual interest to your group</a:t>
            </a:r>
          </a:p>
        </p:txBody>
      </p:sp>
    </p:spTree>
    <p:extLst>
      <p:ext uri="{BB962C8B-B14F-4D97-AF65-F5344CB8AC3E}">
        <p14:creationId xmlns:p14="http://schemas.microsoft.com/office/powerpoint/2010/main" val="348511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147D-764C-4413-A568-FCD0E03C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is the Social Flood Risk of this area?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E4E7-3FCA-44DF-BE32-14E2641B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Use the Map Tool to explore the area’s Social Flood Risk</a:t>
            </a:r>
          </a:p>
          <a:p>
            <a:r>
              <a:rPr lang="en-GB" sz="2400" dirty="0"/>
              <a:t>Explore how flooding risks will change over time with climate change (using the 2050s maps with both 2 and 4°C climate scenarios)</a:t>
            </a:r>
          </a:p>
          <a:p>
            <a:r>
              <a:rPr lang="en-GB" sz="2400" dirty="0"/>
              <a:t>Consider surface water flooding as well as river and coastal flooding.</a:t>
            </a:r>
          </a:p>
          <a:p>
            <a:r>
              <a:rPr lang="en-GB" sz="2400" dirty="0"/>
              <a:t>Also examine risks to the individual as well as the group</a:t>
            </a:r>
          </a:p>
          <a:p>
            <a:r>
              <a:rPr lang="en-GB" sz="2400" dirty="0"/>
              <a:t>Summarise your findings and include maps to illustrate (use the Windows Snipping Tool to copy them from the browser)</a:t>
            </a:r>
          </a:p>
        </p:txBody>
      </p:sp>
    </p:spTree>
    <p:extLst>
      <p:ext uri="{BB962C8B-B14F-4D97-AF65-F5344CB8AC3E}">
        <p14:creationId xmlns:p14="http://schemas.microsoft.com/office/powerpoint/2010/main" val="18953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147D-764C-4413-A568-FCD0E03C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is the Neighbourhood Flood Vulnerability of the area?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E4E7-3FCA-44DF-BE32-14E2641B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Use the Map Tool to investigate the different factors contributing to any high levels in the Neighbourhood Flood Vulnerability Index</a:t>
            </a:r>
          </a:p>
          <a:p>
            <a:r>
              <a:rPr lang="en-GB" sz="2400" dirty="0"/>
              <a:t>Look at the overall NFVI map layer for an overview, then delve into each of the associated five sub-folders</a:t>
            </a:r>
          </a:p>
          <a:p>
            <a:r>
              <a:rPr lang="en-GB" sz="2400" dirty="0"/>
              <a:t>Search through the various map layers and try to spot any neighbourhoods with particularly high indicator values</a:t>
            </a:r>
          </a:p>
          <a:p>
            <a:r>
              <a:rPr lang="en-GB" sz="2400" dirty="0"/>
              <a:t>Summarise your findings to help create a profile of the area and illustrate with map(s) if this helps convey the information more effectively</a:t>
            </a:r>
          </a:p>
        </p:txBody>
      </p:sp>
    </p:spTree>
    <p:extLst>
      <p:ext uri="{BB962C8B-B14F-4D97-AF65-F5344CB8AC3E}">
        <p14:creationId xmlns:p14="http://schemas.microsoft.com/office/powerpoint/2010/main" val="140523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8E13-BC53-4F2C-A966-84A13030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Who is vulnerable and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C9D5A-D87E-4758-97D6-883A8C36D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Make a note of any vulnerable groups that are well represented in your area (these are included as separate map layers within the NFVI folders you have been looking through – </a:t>
            </a:r>
            <a:r>
              <a:rPr lang="en-GB" sz="2400" b="1" dirty="0"/>
              <a:t>tip: </a:t>
            </a:r>
            <a:r>
              <a:rPr lang="en-GB" sz="2400" dirty="0"/>
              <a:t>use the Search bar above the map folders on the left by typing in ‘people’ and they will show up)</a:t>
            </a:r>
          </a:p>
          <a:p>
            <a:r>
              <a:rPr lang="en-GB" sz="2400" dirty="0"/>
              <a:t>Now switch to the text based part of the site </a:t>
            </a:r>
            <a:r>
              <a:rPr lang="en-GB" sz="2400" dirty="0">
                <a:hlinkClick r:id="rId2"/>
              </a:rPr>
              <a:t>Who is Vulnerable?</a:t>
            </a:r>
            <a:r>
              <a:rPr lang="en-GB" sz="2400" dirty="0"/>
              <a:t> to look at why particular groups are vulnerable to flooding</a:t>
            </a:r>
          </a:p>
          <a:p>
            <a:r>
              <a:rPr lang="en-GB" sz="2400" dirty="0"/>
              <a:t>Briefly summarise what you’ve found</a:t>
            </a:r>
          </a:p>
        </p:txBody>
      </p:sp>
    </p:spTree>
    <p:extLst>
      <p:ext uri="{BB962C8B-B14F-4D97-AF65-F5344CB8AC3E}">
        <p14:creationId xmlns:p14="http://schemas.microsoft.com/office/powerpoint/2010/main" val="219773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147D-764C-4413-A568-FCD0E03C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Make a case for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E4E7-3FCA-44DF-BE32-14E2641B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Look at the </a:t>
            </a:r>
            <a:r>
              <a:rPr lang="en-GB" sz="2400" dirty="0">
                <a:hlinkClick r:id="rId2"/>
              </a:rPr>
              <a:t>Why does climate justice matter? </a:t>
            </a:r>
            <a:r>
              <a:rPr lang="en-GB" sz="2400" dirty="0"/>
              <a:t>section to help make an argument for why action is needed. </a:t>
            </a:r>
          </a:p>
          <a:p>
            <a:r>
              <a:rPr lang="en-GB" sz="2400" dirty="0"/>
              <a:t>Look at the Scotland version of the presentation for more specific Scottish legislative context</a:t>
            </a:r>
          </a:p>
          <a:p>
            <a:r>
              <a:rPr lang="en-GB" sz="2400" dirty="0"/>
              <a:t>Look at Section 4 &amp; 5 in the relevant </a:t>
            </a:r>
            <a:r>
              <a:rPr lang="en-GB" sz="2400" dirty="0">
                <a:hlinkClick r:id="rId3"/>
              </a:rPr>
              <a:t>Who is Vulnerable? </a:t>
            </a:r>
            <a:r>
              <a:rPr lang="en-GB" sz="2400" dirty="0"/>
              <a:t>Pages to identify some potential actions that could be taken</a:t>
            </a:r>
          </a:p>
          <a:p>
            <a:r>
              <a:rPr lang="en-GB" sz="2400" dirty="0"/>
              <a:t>Look at </a:t>
            </a:r>
            <a:r>
              <a:rPr lang="en-GB" sz="2400" dirty="0">
                <a:hlinkClick r:id="rId4"/>
              </a:rPr>
              <a:t>What actions support resilience? </a:t>
            </a:r>
            <a:r>
              <a:rPr lang="en-GB" sz="2400" dirty="0"/>
              <a:t>for further ideas</a:t>
            </a:r>
          </a:p>
          <a:p>
            <a:r>
              <a:rPr lang="en-GB" sz="2400" dirty="0"/>
              <a:t>Supplement your case by finding examples from elsewhere in the </a:t>
            </a:r>
            <a:r>
              <a:rPr lang="en-GB" sz="2400" dirty="0">
                <a:hlinkClick r:id="rId5"/>
              </a:rPr>
              <a:t>Case Studies</a:t>
            </a:r>
            <a:r>
              <a:rPr lang="en-GB" sz="2400" dirty="0"/>
              <a:t> section, or by finding further evidence in the </a:t>
            </a:r>
            <a:r>
              <a:rPr lang="en-GB" sz="2400" dirty="0">
                <a:hlinkClick r:id="rId6"/>
              </a:rPr>
              <a:t>Resources</a:t>
            </a:r>
            <a:r>
              <a:rPr lang="en-GB" sz="2400" dirty="0"/>
              <a:t> library (using the filters to narrow down your search)</a:t>
            </a:r>
          </a:p>
        </p:txBody>
      </p:sp>
    </p:spTree>
    <p:extLst>
      <p:ext uri="{BB962C8B-B14F-4D97-AF65-F5344CB8AC3E}">
        <p14:creationId xmlns:p14="http://schemas.microsoft.com/office/powerpoint/2010/main" val="7471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608E1-4493-4892-89C0-23F2900B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ED02E-CD57-4574-A8F9-A8B253806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Now reflect on your group’s own knowledge and experience of that area and/or those issues to check that your findings ring true.</a:t>
            </a:r>
          </a:p>
          <a:p>
            <a:r>
              <a:rPr lang="en-GB" sz="2400" dirty="0"/>
              <a:t>Add</a:t>
            </a:r>
            <a:r>
              <a:rPr lang="en-GB" dirty="0"/>
              <a:t> in any further insights from your collective knowledge to strengthen your case.</a:t>
            </a:r>
          </a:p>
          <a:p>
            <a:r>
              <a:rPr lang="en-GB" i="1" dirty="0"/>
              <a:t>Now get your slides ready to present!</a:t>
            </a:r>
          </a:p>
        </p:txBody>
      </p:sp>
    </p:spTree>
    <p:extLst>
      <p:ext uri="{BB962C8B-B14F-4D97-AF65-F5344CB8AC3E}">
        <p14:creationId xmlns:p14="http://schemas.microsoft.com/office/powerpoint/2010/main" val="91717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473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Edinburgh Climate Just workshop, 17/4/2018  Small group challenge</vt:lpstr>
      <vt:lpstr>What is the Social Flood Risk of this area?</vt:lpstr>
      <vt:lpstr>What is the Neighbourhood Flood Vulnerability of the area?</vt:lpstr>
      <vt:lpstr>Who is vulnerable and why?</vt:lpstr>
      <vt:lpstr>Make a case for action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Just event Small group challenge</dc:title>
  <dc:creator>Michael Peverill</dc:creator>
  <cp:lastModifiedBy>Michael Peverill</cp:lastModifiedBy>
  <cp:revision>8</cp:revision>
  <dcterms:created xsi:type="dcterms:W3CDTF">2018-02-15T15:52:55Z</dcterms:created>
  <dcterms:modified xsi:type="dcterms:W3CDTF">2018-04-10T16:05:04Z</dcterms:modified>
</cp:coreProperties>
</file>